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6932"/>
  </p:normalViewPr>
  <p:slideViewPr>
    <p:cSldViewPr snapToGrid="0" showGuides="1">
      <p:cViewPr varScale="1">
        <p:scale>
          <a:sx n="48" d="100"/>
          <a:sy n="48" d="100"/>
        </p:scale>
        <p:origin x="2448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Hernandez" userId="3f9fbf28-5c0e-4a8d-b468-e4cd5d22b902" providerId="ADAL" clId="{4441B20B-9F7C-4AF8-9459-013D3A1E78E2}"/>
    <pc:docChg chg="modSld">
      <pc:chgData name="Rafael Hernandez" userId="3f9fbf28-5c0e-4a8d-b468-e4cd5d22b902" providerId="ADAL" clId="{4441B20B-9F7C-4AF8-9459-013D3A1E78E2}" dt="2025-04-11T18:39:16.573" v="11" actId="1035"/>
      <pc:docMkLst>
        <pc:docMk/>
      </pc:docMkLst>
      <pc:sldChg chg="modSp mod">
        <pc:chgData name="Rafael Hernandez" userId="3f9fbf28-5c0e-4a8d-b468-e4cd5d22b902" providerId="ADAL" clId="{4441B20B-9F7C-4AF8-9459-013D3A1E78E2}" dt="2025-04-11T18:39:16.573" v="11" actId="1035"/>
        <pc:sldMkLst>
          <pc:docMk/>
          <pc:sldMk cId="1316619360" sldId="256"/>
        </pc:sldMkLst>
        <pc:spChg chg="mod">
          <ac:chgData name="Rafael Hernandez" userId="3f9fbf28-5c0e-4a8d-b468-e4cd5d22b902" providerId="ADAL" clId="{4441B20B-9F7C-4AF8-9459-013D3A1E78E2}" dt="2025-04-11T18:38:17.709" v="0" actId="1076"/>
          <ac:spMkLst>
            <pc:docMk/>
            <pc:sldMk cId="1316619360" sldId="256"/>
            <ac:spMk id="4" creationId="{4A4F5268-C054-0793-2157-C933F7B4C2DA}"/>
          </ac:spMkLst>
        </pc:spChg>
        <pc:spChg chg="mod">
          <ac:chgData name="Rafael Hernandez" userId="3f9fbf28-5c0e-4a8d-b468-e4cd5d22b902" providerId="ADAL" clId="{4441B20B-9F7C-4AF8-9459-013D3A1E78E2}" dt="2025-04-11T18:39:06.411" v="4" actId="1076"/>
          <ac:spMkLst>
            <pc:docMk/>
            <pc:sldMk cId="1316619360" sldId="256"/>
            <ac:spMk id="6" creationId="{47EF98C2-053E-721F-131E-29A25B017C3F}"/>
          </ac:spMkLst>
        </pc:spChg>
        <pc:spChg chg="mod">
          <ac:chgData name="Rafael Hernandez" userId="3f9fbf28-5c0e-4a8d-b468-e4cd5d22b902" providerId="ADAL" clId="{4441B20B-9F7C-4AF8-9459-013D3A1E78E2}" dt="2025-04-11T18:39:16.573" v="11" actId="1035"/>
          <ac:spMkLst>
            <pc:docMk/>
            <pc:sldMk cId="1316619360" sldId="256"/>
            <ac:spMk id="34" creationId="{05B7739C-AF12-A4ED-DBB8-D5A3CBB87738}"/>
          </ac:spMkLst>
        </pc:spChg>
        <pc:picChg chg="mod">
          <ac:chgData name="Rafael Hernandez" userId="3f9fbf28-5c0e-4a8d-b468-e4cd5d22b902" providerId="ADAL" clId="{4441B20B-9F7C-4AF8-9459-013D3A1E78E2}" dt="2025-04-11T18:39:02.219" v="3" actId="14100"/>
          <ac:picMkLst>
            <pc:docMk/>
            <pc:sldMk cId="1316619360" sldId="256"/>
            <ac:picMk id="8" creationId="{47F7AD0F-9A67-C01E-FB75-842F79948E7D}"/>
          </ac:picMkLst>
        </pc:picChg>
        <pc:cxnChg chg="mod">
          <ac:chgData name="Rafael Hernandez" userId="3f9fbf28-5c0e-4a8d-b468-e4cd5d22b902" providerId="ADAL" clId="{4441B20B-9F7C-4AF8-9459-013D3A1E78E2}" dt="2025-04-11T18:39:12.058" v="7" actId="1036"/>
          <ac:cxnSpMkLst>
            <pc:docMk/>
            <pc:sldMk cId="1316619360" sldId="256"/>
            <ac:cxnSpMk id="21" creationId="{59517D2A-BDB5-0633-D81F-B3D11DA1BAB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00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105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588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94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584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77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5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77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76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239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504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6843-2B21-004D-89ED-47F30865121B}" type="datetimeFigureOut">
              <a:rPr lang="es-ES_tradnl" smtClean="0"/>
              <a:t>11/04/2025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B57C-3011-5743-BE11-C8C3B0BC57A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59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F5C591B-92C9-18D6-7768-BC6D44AD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62461"/>
            <a:ext cx="6857999" cy="98549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8D7ED3-861C-372D-FAF0-38B0E4DB1AD1}"/>
              </a:ext>
            </a:extLst>
          </p:cNvPr>
          <p:cNvSpPr txBox="1"/>
          <p:nvPr/>
        </p:nvSpPr>
        <p:spPr>
          <a:xfrm>
            <a:off x="396387" y="3180444"/>
            <a:ext cx="618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_tradnl" sz="3400" b="1" dirty="0">
                <a:solidFill>
                  <a:srgbClr val="0070C0"/>
                </a:solidFill>
                <a:latin typeface="Bw Glenn Sans DEMO Bold" pitchFamily="2" charset="77"/>
              </a:rPr>
              <a:t>Tu eres parte de la Seguridad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_tradnl" sz="900" b="1" dirty="0">
              <a:solidFill>
                <a:srgbClr val="0070C0"/>
              </a:solidFill>
              <a:latin typeface="Bw Glenn Sans DEMO Bold" pitchFamily="2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BB6BB61-8401-6C26-0D8F-2794F854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1" y="1992069"/>
            <a:ext cx="1427162" cy="9354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C78FDF5-662C-E8AC-68F6-698482E7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27" y="626474"/>
            <a:ext cx="2286000" cy="6731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4CAB8A-0CB0-6DB3-AC1A-25827DA431D7}"/>
              </a:ext>
            </a:extLst>
          </p:cNvPr>
          <p:cNvSpPr txBox="1"/>
          <p:nvPr/>
        </p:nvSpPr>
        <p:spPr>
          <a:xfrm>
            <a:off x="62385" y="9331756"/>
            <a:ext cx="180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Bw Glenn Sans DEMO Thin" panose="00000400000000000000" pitchFamily="50" charset="0"/>
              </a:rPr>
              <a:t>GS-R-61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Bw Glenn Sans DEMO Thin" panose="00000400000000000000" pitchFamily="50" charset="0"/>
              </a:rPr>
              <a:t>V:01</a:t>
            </a:r>
          </a:p>
          <a:p>
            <a:r>
              <a:rPr lang="es-ES" sz="1400">
                <a:solidFill>
                  <a:schemeClr val="bg1">
                    <a:lumMod val="50000"/>
                  </a:schemeClr>
                </a:solidFill>
                <a:latin typeface="Bw Glenn Sans DEMO Thin" panose="00000400000000000000" pitchFamily="50" charset="0"/>
              </a:rPr>
              <a:t>Formato 2024/10/08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Bw Glenn Sans DEMO Thin" panose="00000400000000000000" pitchFamily="5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60A155-756D-5954-EAC0-4D32DF6895FA}"/>
              </a:ext>
            </a:extLst>
          </p:cNvPr>
          <p:cNvSpPr txBox="1"/>
          <p:nvPr/>
        </p:nvSpPr>
        <p:spPr>
          <a:xfrm>
            <a:off x="6469496" y="9116312"/>
            <a:ext cx="388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03</a:t>
            </a:r>
          </a:p>
          <a:p>
            <a:endParaRPr lang="es-CO" sz="1400" b="1" dirty="0"/>
          </a:p>
          <a:p>
            <a:r>
              <a:rPr lang="es-CO" sz="1400" b="1" dirty="0"/>
              <a:t>25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5B7739C-AF12-A4ED-DBB8-D5A3CBB87738}"/>
              </a:ext>
            </a:extLst>
          </p:cNvPr>
          <p:cNvSpPr txBox="1"/>
          <p:nvPr/>
        </p:nvSpPr>
        <p:spPr>
          <a:xfrm>
            <a:off x="3704985" y="3634500"/>
            <a:ext cx="275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00"/>
              </a:spcBef>
              <a:spcAft>
                <a:spcPts val="500"/>
              </a:spcAft>
            </a:pPr>
            <a:r>
              <a:rPr lang="es-ES_trad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w Glenn Sans DEMO Bold" pitchFamily="2" charset="77"/>
              </a:rPr>
              <a:t>Como Actuar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689F0B7-7F4E-5FC1-A4E1-A3CEC02A1780}"/>
              </a:ext>
            </a:extLst>
          </p:cNvPr>
          <p:cNvSpPr/>
          <p:nvPr/>
        </p:nvSpPr>
        <p:spPr>
          <a:xfrm>
            <a:off x="-352248" y="110186"/>
            <a:ext cx="371972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Boletín SeMS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4F5268-C054-0793-2157-C933F7B4C2DA}"/>
              </a:ext>
            </a:extLst>
          </p:cNvPr>
          <p:cNvSpPr txBox="1"/>
          <p:nvPr/>
        </p:nvSpPr>
        <p:spPr>
          <a:xfrm>
            <a:off x="673383" y="3613776"/>
            <a:ext cx="2765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w Glenn Sans DEMO Bold" pitchFamily="2" charset="77"/>
              </a:rPr>
              <a:t>Ten presente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7F72952-053E-B7C5-4340-BEE485C29B5A}"/>
              </a:ext>
            </a:extLst>
          </p:cNvPr>
          <p:cNvSpPr txBox="1"/>
          <p:nvPr/>
        </p:nvSpPr>
        <p:spPr>
          <a:xfrm>
            <a:off x="1811710" y="9379153"/>
            <a:ext cx="4705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Bw Glenn Sans DEMO Bold" pitchFamily="2" charset="77"/>
              </a:rPr>
              <a:t>Tu seguridad, un compromiso del SeMS</a:t>
            </a:r>
            <a:endParaRPr lang="es-CO" sz="2000" b="1" dirty="0">
              <a:solidFill>
                <a:srgbClr val="0070C0"/>
              </a:solidFill>
              <a:latin typeface="Bw Glenn Sans DEMO Bold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EF98C2-053E-721F-131E-29A25B017C3F}"/>
              </a:ext>
            </a:extLst>
          </p:cNvPr>
          <p:cNvSpPr txBox="1"/>
          <p:nvPr/>
        </p:nvSpPr>
        <p:spPr>
          <a:xfrm>
            <a:off x="459895" y="6741667"/>
            <a:ext cx="2969105" cy="2546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ts val="1000"/>
            </a:pPr>
            <a:r>
              <a:rPr lang="es-ES_tradnl" sz="1450" dirty="0">
                <a:solidFill>
                  <a:schemeClr val="tx2"/>
                </a:solidFill>
                <a:latin typeface="Bw Glenn Sans DEMO Bold"/>
              </a:rPr>
              <a:t>Si observas en el aeropuerto personas que parezcan sospechosas, puertas sin control, elementos abandonados, personas laborando sin carnet de identificación o si escuchas conversaciones que puedan representar un riesgo para el aeropuerto, debes prestar atención e informar inmediatamente al área de Seguridad o autoridades aeroportuarias.</a:t>
            </a:r>
            <a:endParaRPr lang="es-CO" sz="1450" dirty="0">
              <a:solidFill>
                <a:schemeClr val="tx2"/>
              </a:solidFill>
              <a:latin typeface="Bw Glenn Sans DEMO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F7AD0F-9A67-C01E-FB75-842F79948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1" y="4191545"/>
            <a:ext cx="2765832" cy="257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6CF6B73-7AF8-D793-930A-90BA25CA046D}"/>
              </a:ext>
            </a:extLst>
          </p:cNvPr>
          <p:cNvSpPr txBox="1"/>
          <p:nvPr/>
        </p:nvSpPr>
        <p:spPr>
          <a:xfrm>
            <a:off x="3615339" y="4144793"/>
            <a:ext cx="29472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solidFill>
                  <a:schemeClr val="tx2"/>
                </a:solidFill>
                <a:latin typeface="Bw Glenn Sans DEMO Bold"/>
              </a:rPr>
              <a:t>Si encuentras un elemento abandonado como un paquete, bolso, maleta, caja o libro, </a:t>
            </a:r>
            <a:r>
              <a:rPr lang="es-ES_tradnl" sz="1600" b="1" dirty="0">
                <a:solidFill>
                  <a:schemeClr val="tx2"/>
                </a:solidFill>
                <a:latin typeface="Bw Glenn Sans DEMO Bold"/>
              </a:rPr>
              <a:t>no lo toques, no lo muevas</a:t>
            </a:r>
            <a:r>
              <a:rPr lang="es-ES_tradnl" sz="1600" dirty="0">
                <a:solidFill>
                  <a:schemeClr val="tx2"/>
                </a:solidFill>
                <a:latin typeface="Bw Glenn Sans DEMO Bold"/>
              </a:rPr>
              <a:t>, puede tratarse de un artefacto explosivo y puedes activarlo</a:t>
            </a:r>
            <a:r>
              <a:rPr lang="es-ES_tradnl" sz="1500" dirty="0">
                <a:solidFill>
                  <a:schemeClr val="tx2"/>
                </a:solidFill>
                <a:latin typeface="Bw Glenn Sans DEMO Bold"/>
              </a:rPr>
              <a:t>.</a:t>
            </a:r>
            <a:endParaRPr lang="es-CO" sz="1500" dirty="0">
              <a:solidFill>
                <a:schemeClr val="tx2"/>
              </a:solidFill>
              <a:latin typeface="Bw Glenn Sans DEMO Bold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9517D2A-BDB5-0633-D81F-B3D11DA1BABA}"/>
              </a:ext>
            </a:extLst>
          </p:cNvPr>
          <p:cNvCxnSpPr/>
          <p:nvPr/>
        </p:nvCxnSpPr>
        <p:spPr>
          <a:xfrm>
            <a:off x="3645351" y="5784574"/>
            <a:ext cx="293633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E4C6359-D61E-89A0-5AEE-09482B1601CC}"/>
              </a:ext>
            </a:extLst>
          </p:cNvPr>
          <p:cNvSpPr txBox="1"/>
          <p:nvPr/>
        </p:nvSpPr>
        <p:spPr>
          <a:xfrm>
            <a:off x="3620799" y="6227410"/>
            <a:ext cx="29363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_tradnl" sz="1600" dirty="0">
                <a:solidFill>
                  <a:schemeClr val="tx2"/>
                </a:solidFill>
                <a:latin typeface="Bw Glenn Sans DEMO Bold"/>
              </a:rPr>
              <a:t>Conserva la calma, pregunta de quien es, busca su dueño, si aparece confirma que sea el propietario y sugiere que por su seguridad y la de todos los usuarios no pierda de vista sus elementos. En caso de no encontrar el dueño mantenga la calma, y </a:t>
            </a:r>
            <a:r>
              <a:rPr lang="es-ES_tradnl" sz="1600" b="1" dirty="0">
                <a:solidFill>
                  <a:schemeClr val="tx2"/>
                </a:solidFill>
                <a:latin typeface="Bw Glenn Sans DEMO Bold"/>
              </a:rPr>
              <a:t>avise de inmediato al área de Seguridad o Policía Nacional.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98C43D8-F5BE-458F-3FE6-EFFFFE6F4023}"/>
              </a:ext>
            </a:extLst>
          </p:cNvPr>
          <p:cNvSpPr txBox="1"/>
          <p:nvPr/>
        </p:nvSpPr>
        <p:spPr>
          <a:xfrm>
            <a:off x="3652603" y="5732808"/>
            <a:ext cx="276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400"/>
              </a:spcBef>
              <a:spcAft>
                <a:spcPts val="500"/>
              </a:spcAft>
            </a:pPr>
            <a:r>
              <a:rPr lang="es-ES_trad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w Glenn Sans DEMO Bold" pitchFamily="2" charset="77"/>
              </a:rPr>
              <a:t>Que Hacer</a:t>
            </a:r>
          </a:p>
        </p:txBody>
      </p:sp>
    </p:spTree>
    <p:extLst>
      <p:ext uri="{BB962C8B-B14F-4D97-AF65-F5344CB8AC3E}">
        <p14:creationId xmlns:p14="http://schemas.microsoft.com/office/powerpoint/2010/main" val="1316619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176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Bw Glenn Sans DEMO Bold</vt:lpstr>
      <vt:lpstr>Bw Glenn Sans DEMO Thin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Rafael Hernandez</cp:lastModifiedBy>
  <cp:revision>20</cp:revision>
  <dcterms:created xsi:type="dcterms:W3CDTF">2024-03-19T23:25:04Z</dcterms:created>
  <dcterms:modified xsi:type="dcterms:W3CDTF">2025-04-11T18:39:22Z</dcterms:modified>
</cp:coreProperties>
</file>